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414" r:id="rId10"/>
    <p:sldId id="400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415" r:id="rId19"/>
    <p:sldId id="401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416" r:id="rId28"/>
    <p:sldId id="402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417" r:id="rId39"/>
    <p:sldId id="403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418" r:id="rId48"/>
    <p:sldId id="404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419" r:id="rId58"/>
    <p:sldId id="405" r:id="rId59"/>
    <p:sldId id="341" r:id="rId60"/>
    <p:sldId id="342" r:id="rId61"/>
    <p:sldId id="343" r:id="rId62"/>
    <p:sldId id="344" r:id="rId63"/>
    <p:sldId id="345" r:id="rId64"/>
    <p:sldId id="346" r:id="rId65"/>
    <p:sldId id="347" r:id="rId66"/>
    <p:sldId id="348" r:id="rId67"/>
    <p:sldId id="420" r:id="rId68"/>
    <p:sldId id="406" r:id="rId69"/>
    <p:sldId id="349" r:id="rId70"/>
    <p:sldId id="350" r:id="rId71"/>
    <p:sldId id="351" r:id="rId72"/>
    <p:sldId id="352" r:id="rId73"/>
    <p:sldId id="353" r:id="rId74"/>
    <p:sldId id="354" r:id="rId75"/>
    <p:sldId id="355" r:id="rId76"/>
    <p:sldId id="356" r:id="rId77"/>
    <p:sldId id="421" r:id="rId78"/>
    <p:sldId id="407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422" r:id="rId88"/>
    <p:sldId id="408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423" r:id="rId97"/>
    <p:sldId id="409" r:id="rId98"/>
    <p:sldId id="372" r:id="rId99"/>
    <p:sldId id="373" r:id="rId100"/>
    <p:sldId id="374" r:id="rId101"/>
    <p:sldId id="375" r:id="rId102"/>
    <p:sldId id="376" r:id="rId103"/>
    <p:sldId id="377" r:id="rId104"/>
    <p:sldId id="378" r:id="rId105"/>
    <p:sldId id="424" r:id="rId106"/>
    <p:sldId id="410" r:id="rId107"/>
    <p:sldId id="380" r:id="rId108"/>
    <p:sldId id="384" r:id="rId109"/>
    <p:sldId id="379" r:id="rId110"/>
    <p:sldId id="381" r:id="rId111"/>
    <p:sldId id="382" r:id="rId112"/>
    <p:sldId id="383" r:id="rId113"/>
    <p:sldId id="385" r:id="rId114"/>
    <p:sldId id="425" r:id="rId115"/>
    <p:sldId id="411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426" r:id="rId124"/>
    <p:sldId id="412" r:id="rId125"/>
    <p:sldId id="393" r:id="rId126"/>
    <p:sldId id="394" r:id="rId127"/>
    <p:sldId id="395" r:id="rId128"/>
    <p:sldId id="396" r:id="rId129"/>
    <p:sldId id="397" r:id="rId130"/>
    <p:sldId id="398" r:id="rId131"/>
    <p:sldId id="399" r:id="rId132"/>
    <p:sldId id="427" r:id="rId133"/>
    <p:sldId id="413" r:id="rId134"/>
  </p:sldIdLst>
  <p:sldSz cx="10058400" cy="77724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5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94660"/>
  </p:normalViewPr>
  <p:slideViewPr>
    <p:cSldViewPr snapToGrid="0">
      <p:cViewPr varScale="1">
        <p:scale>
          <a:sx n="87" d="100"/>
          <a:sy n="87" d="100"/>
        </p:scale>
        <p:origin x="3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slide" Target="slides/slide13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47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93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4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92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3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68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5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1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9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1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1380B-E2EC-4A48-ADE9-9CCD6D2BEADB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06C1A-D7F7-42E7-9036-6D19D831C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8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461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94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9772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1462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87515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75601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4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04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976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219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5977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858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03868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6407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6582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6303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6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08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981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9736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4589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4747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1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36876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49966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0276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05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11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47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8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78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7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08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74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36475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3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3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7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0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43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520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362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4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78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0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4971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04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305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99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241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2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550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08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8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5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3573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305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643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302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298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11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915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34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375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06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5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474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802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9750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8624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805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083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50708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578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60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09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12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21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6281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7261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2463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0681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756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099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512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86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4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5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8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305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371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948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7482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258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4313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876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34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6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0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423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28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2882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078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788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9466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5376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6645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92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38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321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35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70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26996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5542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4725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3567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7385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3306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53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87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25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16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58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504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19035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8967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1201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8096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03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559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230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1038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036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4935</TotalTime>
  <Words>0</Words>
  <Application>Microsoft Office PowerPoint</Application>
  <PresentationFormat>Custom</PresentationFormat>
  <Paragraphs>0</Paragraphs>
  <Slides>133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Linda</dc:creator>
  <cp:lastModifiedBy>Linda</cp:lastModifiedBy>
  <cp:revision>104</cp:revision>
  <cp:lastPrinted>2017-06-25T02:15:41Z</cp:lastPrinted>
  <dcterms:created xsi:type="dcterms:W3CDTF">2016-01-23T13:40:54Z</dcterms:created>
  <dcterms:modified xsi:type="dcterms:W3CDTF">2019-12-18T14:22:25Z</dcterms:modified>
</cp:coreProperties>
</file>